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D2204-6BBF-4D6A-B9F1-1C52371DC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336105-B58A-43F2-A089-5775F94BA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7431C-5680-43F5-94F3-DCF2E33EC2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B599D-7C99-47FF-BBED-F3E1E366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B4B1-BE19-4687-9103-B7ACE622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2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43D84-8939-4B91-8972-770321FA2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90E01-4E1A-498D-837C-83A594265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E4A07-6155-4B3E-852B-C9B716EDC9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C7112-CA07-4C89-82B7-49210084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FC451-6346-4D6E-9CDC-66319B69C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9948634-E3E5-4EBB-B0C5-6948DD959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20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6B52F6-A8A8-4C05-A933-07556FA22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C463A-8F3E-4E0F-8215-F6F34E361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A601D-5902-4149-93DB-327E18BC22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A1690-24E3-418C-87B3-AC60389D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BAA0A-B114-46E9-8BA9-A8F794DF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7856D26-E5AD-464D-A839-8020ED3865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87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C42FC-5796-44B2-B915-83A8E212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0EC90-F7B8-40F9-BD4F-2A3493685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9B5B6-1395-440B-848E-EF69178304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87AB4-965C-4A76-BD87-E0F714DB7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76FE9-BCCE-4E30-9883-E4C428701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628AA35-48DF-4B3B-8B0F-DDA3847022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7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2CD7-BBFE-487B-B756-042C594AF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675D-DFB3-407F-A6F5-1A74A2760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89093-7C71-44AB-8E5A-E7DAF00D04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02078-AB8A-4CA1-A162-61A5F8F9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F9D8E-2D30-488E-9E40-BEB6E71A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1C0A0BC-F841-4129-BA7F-1E96E5D14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17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DA554-F2CF-4BCE-8C6D-86D99D8ED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58020-5D8E-4775-A529-A4C6E3B4E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C4604-6BB2-498D-9E83-94DF75C08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394F7-25E3-4D13-A5DC-06F5E21BE4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D4961-C397-4A78-9B09-403383B6F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76947-6D3D-4027-9640-44B8C954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0F780E8-5FBA-4789-B864-D862756D30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51907-2346-4031-8764-FD6F4157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98FB4-AF63-4308-8C80-FCCF81496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39267-16AF-4D42-B23E-788EC8B0C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28E1FA-3C2A-4722-8215-833B6D1CEC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52F9D2-15DF-4E22-90AB-2CD2047E3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B6D9FB-755C-456A-A194-9DEA511F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0E15F-F73F-4247-A010-9C828C41A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BDFF8B-E76B-496D-8348-73EFEB918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A1BEC0D0-F58A-40DE-B030-49B907F957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43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4EBB-EA35-4940-B056-883B37BD5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B111B5-0DC1-4384-8CA1-8178FD1A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BC194C-92AB-458B-866D-30C198CA5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0EA54-C767-46F5-A397-23F5CAA31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8770695-9249-4705-9489-09E8C3E89B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39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7C0473-3560-4A7D-888F-9221FE707A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C0D007-1353-45C4-81FD-98DE8D6EE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82BB9-6B0D-4F18-9E7D-B5897294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6CEB25E-35FE-43A0-8599-09B866F8C2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29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078B0-61A8-4E38-98A4-9ACF7162D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87946-3E43-4EFB-97A3-E85CFC501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5D6C9-3395-4A9A-9188-572AF41B5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8C0E1-3DBE-4EE2-BF68-3333298B82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444D2-B6E8-46E2-AD12-04F7C585D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87E63-2876-43B8-83FC-D8D0BE5D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50D8192F-D724-4E85-87E5-2D8C0A39D2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83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8DCD1-35CA-4E8E-9D88-C09E953CD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8B7190-5BEA-4C0C-9268-CBD62EE32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E957C-5C8E-40CB-BADF-853E5C3A0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01181-1B4A-4AA5-9C1E-903F8E0EEE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D43482-9F58-4452-81B2-C230D37F6D8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E44B5-756E-481F-81DE-75BC4AB6B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0846B-4BF7-4D8C-AFA0-C768CD42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6DAC13-45AB-4D47-8835-E39FEECC63B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766C1838-1DBC-4F47-AD2F-D24F45E90F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14" y="5712031"/>
            <a:ext cx="2991536" cy="11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74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C5FA2-4F38-4B92-A3F5-DE28D4DA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3CBD1-CD6E-4470-8EE2-D2B2FAE2B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665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4AEF1-9B81-428E-B5E4-B438887CDD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9B11D-344A-4521-8A96-07F320F43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8076"/>
          </a:xfrm>
        </p:spPr>
        <p:txBody>
          <a:bodyPr/>
          <a:lstStyle/>
          <a:p>
            <a:r>
              <a:rPr lang="en-US" dirty="0"/>
              <a:t>Subtitle/Speakers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FF144C9-DA7A-4EF2-999A-BA33CBE6D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71" y="5001532"/>
            <a:ext cx="4049246" cy="1535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B8E035-DD0E-4CCD-9062-938707F66871}"/>
              </a:ext>
            </a:extLst>
          </p:cNvPr>
          <p:cNvSpPr/>
          <p:nvPr/>
        </p:nvSpPr>
        <p:spPr>
          <a:xfrm>
            <a:off x="7311883" y="5001532"/>
            <a:ext cx="4049246" cy="1535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78D3CA-5CAD-49A3-9B24-BF2BE4B7766E}"/>
              </a:ext>
            </a:extLst>
          </p:cNvPr>
          <p:cNvSpPr txBox="1"/>
          <p:nvPr/>
        </p:nvSpPr>
        <p:spPr>
          <a:xfrm>
            <a:off x="8565012" y="5584402"/>
            <a:ext cx="154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88957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4AFF7-B5C4-4211-A878-9024D6830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38388-74CA-45CA-861D-817907CD0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8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Session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Segarra</dc:creator>
  <cp:lastModifiedBy>Jose Segarra</cp:lastModifiedBy>
  <cp:revision>5</cp:revision>
  <dcterms:created xsi:type="dcterms:W3CDTF">2022-02-08T20:35:23Z</dcterms:created>
  <dcterms:modified xsi:type="dcterms:W3CDTF">2022-02-08T20:51:16Z</dcterms:modified>
</cp:coreProperties>
</file>