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75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446F33-C078-4877-B04B-4F97C8420E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4AEB49-EBF1-459E-93A3-85BCD69D29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308ED-08A8-4AFE-B5DF-2606AA4B53C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0EB886-4AF5-4B76-A98A-762BCBA58C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06981A-CD9B-427A-B266-C842E3B930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68E4B-6F9E-4CD2-BE00-B675D3B3F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7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3566F-D30B-4700-81BF-0DB910A02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18885"/>
            <a:ext cx="9144000" cy="1186092"/>
          </a:xfrm>
        </p:spPr>
        <p:txBody>
          <a:bodyPr anchor="b">
            <a:normAutofit/>
          </a:bodyPr>
          <a:lstStyle>
            <a:lvl1pPr algn="ctr">
              <a:defRPr sz="44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8B9D9-7D76-4078-ADC2-4B440A5B1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78116"/>
            <a:ext cx="9144000" cy="670280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C7331-BD95-4FBB-9C9C-210CBE01A6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18D128B6-473D-47E5-9EC0-68EA435BEEBF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93C8A-4ECC-4EF2-9463-2EBA35CFA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4FE1B-793E-4F34-945B-1D8EB2699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FA794A78-AD21-4C8D-AD9D-A4E8FC9BD28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81492B0-7A8C-4166-ABD7-2EBD54F7F1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500" y="627461"/>
            <a:ext cx="8255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27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F7E49-6792-4CFC-A47C-38BD5C6C7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D57F3-53B0-4814-AB12-009615159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89C1B6-EE6C-4981-8E6B-2E681A78BB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745" t="2793" r="3168" b="2782"/>
          <a:stretch/>
        </p:blipFill>
        <p:spPr>
          <a:xfrm>
            <a:off x="32552" y="5983550"/>
            <a:ext cx="889716" cy="8459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512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4C766-82A4-440A-AEE1-BF991A63F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CCB1C-98D0-4478-B96D-3F0F23A4E1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21F1F-71A4-4C44-833F-079D58888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5234AC-1395-4F31-801B-7B9554D88A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745" t="2793" r="3168" b="2782"/>
          <a:stretch/>
        </p:blipFill>
        <p:spPr>
          <a:xfrm>
            <a:off x="32552" y="5983550"/>
            <a:ext cx="889716" cy="8459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938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407A-496E-4152-A3B9-CB9E2ECB3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F8AD0-C9E5-424F-8727-1D08A3364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FA2D7E-4832-4BF6-B60C-EBF515D52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5F1D6E-C76E-4FEF-8648-5F3D662DEC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38D9F6-0907-4B0B-BD65-5E7B0C73C4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C10C81-C791-40A7-9879-A326776442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745" t="2793" r="3168" b="2782"/>
          <a:stretch/>
        </p:blipFill>
        <p:spPr>
          <a:xfrm>
            <a:off x="32552" y="5983550"/>
            <a:ext cx="889716" cy="8459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61696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EA8D9-B78A-4B39-A608-FAD270F37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CE9C0-675D-49BC-B1C8-9DFFD2D2B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 sz="2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 sz="24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2A48B2-B0A7-483A-B155-695D618FB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840655-6C8A-4CDF-A338-343606A3C6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745" t="2793" r="3168" b="2782"/>
          <a:stretch/>
        </p:blipFill>
        <p:spPr>
          <a:xfrm>
            <a:off x="32552" y="5983550"/>
            <a:ext cx="889716" cy="8459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5071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6A7EA-99B0-4703-96D7-8B76AE730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3F39B9-FA8C-42FA-8A24-9BC7F03504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E084AE-7AA1-4642-9F24-A94AC5CFD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D3DE98-2652-404B-A7BE-DD768A5DBD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745" t="2793" r="3168" b="2782"/>
          <a:stretch/>
        </p:blipFill>
        <p:spPr>
          <a:xfrm>
            <a:off x="32552" y="5983550"/>
            <a:ext cx="889716" cy="8459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0456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833D-1CCC-4142-B3B4-33554475E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AD2B01-213E-461C-BA4F-3D432A716B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32B46D-B341-4725-B0AB-D650751B3B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745" t="2793" r="3168" b="2782"/>
          <a:stretch/>
        </p:blipFill>
        <p:spPr>
          <a:xfrm>
            <a:off x="32552" y="5983550"/>
            <a:ext cx="889716" cy="8459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1063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13B9A5-7E01-45DF-887D-021296DD63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ED0A39-627F-410B-A72E-7008AA6385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110F4B-7510-4123-B94B-DCA5B3C75C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745" t="2793" r="3168" b="2782"/>
          <a:stretch/>
        </p:blipFill>
        <p:spPr>
          <a:xfrm>
            <a:off x="32552" y="5983550"/>
            <a:ext cx="889716" cy="8459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8231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A09460-C670-42A1-BC50-F1DA894B1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93661-3E04-4E93-B9B6-D815BF45B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3907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6" r:id="rId5"/>
    <p:sldLayoutId id="2147483657" r:id="rId6"/>
    <p:sldLayoutId id="2147483658" r:id="rId7"/>
    <p:sldLayoutId id="214748365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90CD9-8D1E-4C30-B9EC-FFF75A6C23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ED0352-3606-486A-B974-B0EB0423A4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78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D64E7-2149-446D-AF16-D227F1B92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10DEF-6EDC-42E5-8CF9-D0DA57973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may add your company’s logo at the bottom right of the slides.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7BFA19-B52A-4A9F-A5FD-6D0FACC50300}"/>
              </a:ext>
            </a:extLst>
          </p:cNvPr>
          <p:cNvSpPr txBox="1"/>
          <p:nvPr/>
        </p:nvSpPr>
        <p:spPr>
          <a:xfrm>
            <a:off x="10082255" y="6197786"/>
            <a:ext cx="2109745" cy="369332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Your company’s logo</a:t>
            </a:r>
          </a:p>
        </p:txBody>
      </p:sp>
    </p:spTree>
    <p:extLst>
      <p:ext uri="{BB962C8B-B14F-4D97-AF65-F5344CB8AC3E}">
        <p14:creationId xmlns:p14="http://schemas.microsoft.com/office/powerpoint/2010/main" val="1413059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77250-1102-4B3F-B4B3-4D4E7DC23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ED2F4-CFA8-44DE-BD38-24B64F52D9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49ECC-4489-4BB9-A343-A9ED1B337D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BFEB6A-D848-45A9-B516-324B2D359342}"/>
              </a:ext>
            </a:extLst>
          </p:cNvPr>
          <p:cNvSpPr txBox="1"/>
          <p:nvPr/>
        </p:nvSpPr>
        <p:spPr>
          <a:xfrm>
            <a:off x="10082255" y="6197786"/>
            <a:ext cx="2109745" cy="369332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Your company’s logo</a:t>
            </a:r>
          </a:p>
        </p:txBody>
      </p:sp>
    </p:spTree>
    <p:extLst>
      <p:ext uri="{BB962C8B-B14F-4D97-AF65-F5344CB8AC3E}">
        <p14:creationId xmlns:p14="http://schemas.microsoft.com/office/powerpoint/2010/main" val="3416836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21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 Theme</vt:lpstr>
      <vt:lpstr>PowerPoint Presentation</vt:lpstr>
      <vt:lpstr>Sample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Segarra</dc:creator>
  <cp:lastModifiedBy>Jose Segarra</cp:lastModifiedBy>
  <cp:revision>8</cp:revision>
  <dcterms:created xsi:type="dcterms:W3CDTF">2020-08-26T18:37:59Z</dcterms:created>
  <dcterms:modified xsi:type="dcterms:W3CDTF">2021-02-02T18:40:08Z</dcterms:modified>
</cp:coreProperties>
</file>